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9" r:id="rId1"/>
  </p:sldMasterIdLst>
  <p:sldIdLst>
    <p:sldId id="256" r:id="rId2"/>
    <p:sldId id="258" r:id="rId3"/>
    <p:sldId id="261" r:id="rId4"/>
    <p:sldId id="257" r:id="rId5"/>
    <p:sldId id="259" r:id="rId6"/>
    <p:sldId id="260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5CD0-0AF6-4C92-B716-A71A7529E72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BC00-431A-4B44-91B4-B596F54C8A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498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5CD0-0AF6-4C92-B716-A71A7529E72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BC00-431A-4B44-91B4-B596F54C8A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761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5CD0-0AF6-4C92-B716-A71A7529E72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BC00-431A-4B44-91B4-B596F54C8A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6851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5CD0-0AF6-4C92-B716-A71A7529E72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BC00-431A-4B44-91B4-B596F54C8A7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4126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5CD0-0AF6-4C92-B716-A71A7529E72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BC00-431A-4B44-91B4-B596F54C8A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3491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5CD0-0AF6-4C92-B716-A71A7529E72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BC00-431A-4B44-91B4-B596F54C8A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4963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5CD0-0AF6-4C92-B716-A71A7529E72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BC00-431A-4B44-91B4-B596F54C8A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5418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5CD0-0AF6-4C92-B716-A71A7529E72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BC00-431A-4B44-91B4-B596F54C8A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9659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5CD0-0AF6-4C92-B716-A71A7529E72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BC00-431A-4B44-91B4-B596F54C8A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36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5CD0-0AF6-4C92-B716-A71A7529E72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BC00-431A-4B44-91B4-B596F54C8A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4911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5CD0-0AF6-4C92-B716-A71A7529E72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BC00-431A-4B44-91B4-B596F54C8A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501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5CD0-0AF6-4C92-B716-A71A7529E72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BC00-431A-4B44-91B4-B596F54C8A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246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5CD0-0AF6-4C92-B716-A71A7529E72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BC00-431A-4B44-91B4-B596F54C8A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643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5CD0-0AF6-4C92-B716-A71A7529E72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BC00-431A-4B44-91B4-B596F54C8A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293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5CD0-0AF6-4C92-B716-A71A7529E72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BC00-431A-4B44-91B4-B596F54C8A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545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5CD0-0AF6-4C92-B716-A71A7529E72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BC00-431A-4B44-91B4-B596F54C8A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89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5CD0-0AF6-4C92-B716-A71A7529E72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4BC00-431A-4B44-91B4-B596F54C8A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2603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6D95CD0-0AF6-4C92-B716-A71A7529E72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0E4BC00-431A-4B44-91B4-B596F54C8A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6843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  <p:sldLayoutId id="2147484001" r:id="rId12"/>
    <p:sldLayoutId id="2147484002" r:id="rId13"/>
    <p:sldLayoutId id="2147484003" r:id="rId14"/>
    <p:sldLayoutId id="2147484004" r:id="rId15"/>
    <p:sldLayoutId id="2147484005" r:id="rId16"/>
    <p:sldLayoutId id="214748400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hyperlink" Target="https://ru.wikipedia.org/wiki/%D0%A0%D0%B0%D0%B3%D0%B0%D0%BC%D0%B0%D1%84%D1%84%D0%B8%D0%B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nosmi.ru/photo/20190810/245613398_245613169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4.wav"/><Relationship Id="rId4" Type="http://schemas.openxmlformats.org/officeDocument/2006/relationships/hyperlink" Target="https://pxhere.com/ru/photo/138383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5.wav"/><Relationship Id="rId4" Type="http://schemas.openxmlformats.org/officeDocument/2006/relationships/hyperlink" Target="https://pxhere.com/ru/photo/1206672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6.wav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pxhere.com/ru/photo/629322" TargetMode="External"/><Relationship Id="rId7" Type="http://schemas.openxmlformats.org/officeDocument/2006/relationships/hyperlink" Target="https://pixnio.com/ru/media/ru-2319796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hyperlink" Target="https://www.flickr.com/photos/titkov/3019455481" TargetMode="External"/><Relationship Id="rId4" Type="http://schemas.openxmlformats.org/officeDocument/2006/relationships/image" Target="../media/image9.jp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029597-F1F1-4313-8EFD-12AD8E4EE7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Анимация в </a:t>
            </a:r>
            <a:r>
              <a:rPr lang="en-US" dirty="0" err="1"/>
              <a:t>Aseprite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EE2FD60-734C-448A-AD9B-B99F4A1DF8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Сделано: Саша Босых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9E4B0E-D8A9-4ECA-B369-29D228D4C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48692" y="554192"/>
            <a:ext cx="2380062" cy="2701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285439-C803-403B-96D5-B57C1FEDCDC0}"/>
              </a:ext>
            </a:extLst>
          </p:cNvPr>
          <p:cNvSpPr txBox="1"/>
          <p:nvPr/>
        </p:nvSpPr>
        <p:spPr>
          <a:xfrm>
            <a:off x="5967333" y="4372717"/>
            <a:ext cx="1926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269976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  <p:sndAc>
          <p:stSnd>
            <p:snd r:embed="rId2" name="camera.wav"/>
          </p:stSnd>
        </p:sndAc>
      </p:transition>
    </mc:Choice>
    <mc:Fallback xmlns="">
      <p:transition spd="slow">
        <p:fade/>
        <p:sndAc>
          <p:stSnd>
            <p:snd r:embed="rId5" name="camera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35E636-1828-4643-8C17-41D43658E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Содержание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CF437F-714C-4B80-9A96-96E52E80C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Кто я такой</a:t>
            </a:r>
          </a:p>
          <a:p>
            <a:r>
              <a:rPr lang="ru-RU" dirty="0"/>
              <a:t>Чему я научился за год?</a:t>
            </a:r>
          </a:p>
          <a:p>
            <a:r>
              <a:rPr lang="ru-RU" dirty="0"/>
              <a:t>Моя работа </a:t>
            </a:r>
          </a:p>
        </p:txBody>
      </p:sp>
    </p:spTree>
    <p:extLst>
      <p:ext uri="{BB962C8B-B14F-4D97-AF65-F5344CB8AC3E}">
        <p14:creationId xmlns:p14="http://schemas.microsoft.com/office/powerpoint/2010/main" val="427570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2" name="coin.wav"/>
          </p:stSnd>
        </p:sndAc>
      </p:transition>
    </mc:Choice>
    <mc:Fallback xmlns="">
      <p:transition spd="slow">
        <p:dissolve/>
        <p:sndAc>
          <p:stSnd>
            <p:snd r:embed="rId3" name="coin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556FE0-E8E6-478C-AA9A-8E8ABD309F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Как живут коты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4845FCF-DF8A-4434-8293-3E0F3F715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187083"/>
            <a:ext cx="9144000" cy="1261317"/>
          </a:xfrm>
        </p:spPr>
        <p:txBody>
          <a:bodyPr/>
          <a:lstStyle/>
          <a:p>
            <a:r>
              <a:rPr lang="ru-RU" dirty="0"/>
              <a:t>Меня зовут Саша</a:t>
            </a:r>
          </a:p>
          <a:p>
            <a:r>
              <a:rPr lang="ru-RU" dirty="0"/>
              <a:t>и моя тема: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AFA2D8-894B-4BA7-AA2D-77761AC48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557846" y="542916"/>
            <a:ext cx="5553167" cy="370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90921"/>
      </p:ext>
    </p:extLst>
  </p:cSld>
  <p:clrMapOvr>
    <a:masterClrMapping/>
  </p:clrMapOvr>
  <p:transition spd="med">
    <p:pull/>
    <p:sndAc>
      <p:stSnd>
        <p:snd r:embed="rId2" name="bomb.wav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5F1895-FCEC-41B3-BEE2-F7385B25E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кошки это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7AA3D9-3EA5-4FB0-B7C5-B4D89A86C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Кошки это Наши  домашние питомцы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486F7E-ADC2-4A94-AEA5-AD8AA5AC7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48364" y="350188"/>
            <a:ext cx="4137364" cy="3672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7369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stSnd>
            <p:snd r:embed="rId2" name="explode.wav"/>
          </p:stSnd>
        </p:sndAc>
      </p:transition>
    </mc:Choice>
    <mc:Fallback xmlns="">
      <p:transition spd="slow">
        <p:fade/>
        <p:sndAc>
          <p:stSnd>
            <p:snd r:embed="rId5" name="explod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2C02EC-BF49-4DE9-AB6C-F0247FAA6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15808"/>
          </a:xfrm>
        </p:spPr>
        <p:txBody>
          <a:bodyPr>
            <a:normAutofit/>
          </a:bodyPr>
          <a:lstStyle/>
          <a:p>
            <a:r>
              <a:rPr lang="ru-RU" dirty="0"/>
              <a:t>МОЕГО ДОМАШНЕГО ПИТОМЦА ЗОВУТ ТИХОН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ABB24E-6DC5-477B-98D1-56548C652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2167540"/>
            <a:ext cx="10233800" cy="2009528"/>
          </a:xfrm>
        </p:spPr>
        <p:txBody>
          <a:bodyPr>
            <a:normAutofit/>
          </a:bodyPr>
          <a:lstStyle/>
          <a:p>
            <a:r>
              <a:rPr lang="ru-RU" dirty="0"/>
              <a:t>ОН КОТ и очень любит лежать на подоконнике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BD76A6-4771-45C6-86F8-A2D2B7648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50237" y="2680933"/>
            <a:ext cx="6400800" cy="363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7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2" name="breeze.wav"/>
          </p:stSnd>
        </p:sndAc>
      </p:transition>
    </mc:Choice>
    <mc:Fallback xmlns="">
      <p:transition spd="slow">
        <p:fade/>
        <p:sndAc>
          <p:stSnd>
            <p:snd r:embed="rId5" name="breez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7165E2-6FBA-4CE8-8A85-77EE4DCFC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5DD387D-FE9C-4657-9C45-353D769A6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3470043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C7B955-0D5F-4A1F-B384-425168479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3DE78CB-F990-405A-99CF-CBDE1B874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86" y="2095988"/>
            <a:ext cx="3182028" cy="2666023"/>
          </a:xfrm>
        </p:spPr>
      </p:pic>
    </p:spTree>
    <p:extLst>
      <p:ext uri="{BB962C8B-B14F-4D97-AF65-F5344CB8AC3E}">
        <p14:creationId xmlns:p14="http://schemas.microsoft.com/office/powerpoint/2010/main" val="1858521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70A05B-DBDA-4B72-8BB1-2D829D70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4308"/>
            <a:ext cx="9175812" cy="1162975"/>
          </a:xfrm>
        </p:spPr>
        <p:txBody>
          <a:bodyPr>
            <a:normAutofit fontScale="90000"/>
          </a:bodyPr>
          <a:lstStyle/>
          <a:p>
            <a:r>
              <a:rPr lang="ru-RU" dirty="0"/>
              <a:t>Карандаш это инструмент для того, чтобы начать рисовать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9760BD0-DA26-4910-8CFD-C25444734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" y="2635463"/>
            <a:ext cx="45719" cy="3413793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BA20D1-88DD-422E-B544-9D01D76CB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6200000" flipV="1">
            <a:off x="-1381638" y="1272995"/>
            <a:ext cx="2808995" cy="4571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A47D7C-3582-4071-ABB2-C4729459E7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2191999" y="2982898"/>
            <a:ext cx="69693" cy="3875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B2868-B811-4462-A145-E9BC21C551DC}"/>
              </a:ext>
            </a:extLst>
          </p:cNvPr>
          <p:cNvSpPr txBox="1"/>
          <p:nvPr/>
        </p:nvSpPr>
        <p:spPr>
          <a:xfrm>
            <a:off x="838200" y="1905680"/>
            <a:ext cx="81497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Ластик- это инструмент для того, чтобы стереть часть изображения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265FAD-FD3F-41BE-998E-14BEB858548F}"/>
              </a:ext>
            </a:extLst>
          </p:cNvPr>
          <p:cNvSpPr txBox="1"/>
          <p:nvPr/>
        </p:nvSpPr>
        <p:spPr>
          <a:xfrm>
            <a:off x="838200" y="3371295"/>
            <a:ext cx="8489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Заливка нужна для того, чтобы закрасить всё на поле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BC5B15-A889-485E-9F77-1FF9A2AF93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2478" y="178799"/>
            <a:ext cx="1442643" cy="275003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6F41D0A-3C9D-4794-B955-A77C82C060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40338" y="3178446"/>
            <a:ext cx="1084838" cy="90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5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Глубина">
  <a:themeElements>
    <a:clrScheme name="Глубина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Глубина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убина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TM04033923[[fn=Глубина]]</Template>
  <TotalTime>315</TotalTime>
  <Words>79</Words>
  <Application>Microsoft Office PowerPoint</Application>
  <PresentationFormat>Широкоэкранный</PresentationFormat>
  <Paragraphs>17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Corbel</vt:lpstr>
      <vt:lpstr>Глубина</vt:lpstr>
      <vt:lpstr>Анимация в Aseprite</vt:lpstr>
      <vt:lpstr>Содержание </vt:lpstr>
      <vt:lpstr>Как живут коты</vt:lpstr>
      <vt:lpstr>кошки это </vt:lpstr>
      <vt:lpstr>МОЕГО ДОМАШНЕГО ПИТОМЦА ЗОВУТ ТИХОН </vt:lpstr>
      <vt:lpstr>Презентация PowerPoint</vt:lpstr>
      <vt:lpstr>Презентация PowerPoint</vt:lpstr>
      <vt:lpstr>Карандаш это инструмент для того, чтобы начать рисовать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кошки</dc:title>
  <dc:creator>user</dc:creator>
  <cp:lastModifiedBy>user</cp:lastModifiedBy>
  <cp:revision>31</cp:revision>
  <dcterms:created xsi:type="dcterms:W3CDTF">2025-05-03T03:13:10Z</dcterms:created>
  <dcterms:modified xsi:type="dcterms:W3CDTF">2025-05-17T05:06:17Z</dcterms:modified>
</cp:coreProperties>
</file>